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6" r:id="rId4"/>
    <p:sldId id="260" r:id="rId5"/>
    <p:sldId id="263" r:id="rId6"/>
    <p:sldId id="277" r:id="rId7"/>
    <p:sldId id="264" r:id="rId8"/>
    <p:sldId id="265" r:id="rId9"/>
    <p:sldId id="267" r:id="rId10"/>
    <p:sldId id="268" r:id="rId11"/>
    <p:sldId id="271" r:id="rId12"/>
    <p:sldId id="269" r:id="rId13"/>
    <p:sldId id="270" r:id="rId14"/>
    <p:sldId id="273" r:id="rId15"/>
    <p:sldId id="272" r:id="rId16"/>
    <p:sldId id="280" r:id="rId17"/>
    <p:sldId id="278" r:id="rId18"/>
    <p:sldId id="281" r:id="rId19"/>
    <p:sldId id="275" r:id="rId20"/>
    <p:sldId id="279" r:id="rId21"/>
    <p:sldId id="276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1"/>
    <p:restoredTop sz="94643"/>
  </p:normalViewPr>
  <p:slideViewPr>
    <p:cSldViewPr snapToGrid="0" snapToObjects="1">
      <p:cViewPr>
        <p:scale>
          <a:sx n="77" d="100"/>
          <a:sy n="77" d="100"/>
        </p:scale>
        <p:origin x="91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C7702-CA3C-4548-ABD6-FA7C7995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EB797-13F5-3D4E-B389-08FE36517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97E15-8462-2C4C-809F-E458CF4D6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A7E3F-A6EB-F040-ACFE-78737F0CE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FEF5D-2CE6-5141-B2AA-3D1BBC8F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8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B03B-FAEF-D14E-B761-DFA64BC9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1BF5E-4A19-B840-A124-145176422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8898B-9FAE-AE4D-9467-C89697A75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951D7-D78D-564A-8271-75EBB6FD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4D48B-CF24-224D-8A63-1CCA7D02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51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66C49-528A-164E-93B1-00C411DF6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764B2-8E8E-B348-94EA-C14D847F8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79167-8C1B-EA47-8A5E-DB21CB05E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06E9D-B9FD-B449-A4CA-EC141FDC3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F4328-1BD2-B544-8BA1-E6E4645B1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6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75264-8AC2-BC44-B9D5-A4CF39BA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C5072-B25E-FA48-B718-8644E6E33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B9388-C8EB-C942-878A-77BC4FCB6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F5CFB-66C5-A44A-BA18-C60BA7C95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09615-0E00-1B4F-9C70-85C568CE8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16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2E0E4-372C-2D44-A8CF-B5525FAEF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EA998-60BA-4049-BE52-6D4689BFA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3428F-B47F-B74C-8BEC-026AA09CA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26FD9-1946-9B4D-BDEE-E656939A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2ED41-95A9-794F-B8FD-D6E5161B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2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DB18E-ADDC-A740-9849-85566877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BA69C-5E53-764F-B487-A5C06A160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C847A-7318-F942-8AF2-5F7DDB51A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45528-3197-9F41-B7CC-9772DE497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208DB-C0E5-344F-B339-28308A9B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73DFF-AAAF-064D-8874-B0814BFE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8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A2907-9221-BB4B-AC28-3107BE28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25727-D3F7-264C-BAF7-CC68DACF8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6C67D-EB9D-AE4B-B367-569385B7F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AA80D-564D-8A4D-926F-2F10A8D04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9D620E-AD56-3F42-AA34-9DC73B5A06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77426A-8468-DE4B-BCEC-348F5F5A9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19F5F5-98D9-294D-BDAD-B0015FE77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4247C9-601C-0B4C-AEE7-DF64EF84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65795-2571-044A-ADD0-10089352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B2BC7-DCAD-0B41-A53A-2EC7F1F9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E7CE6-81FD-1841-A0B2-5CA04D27B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6F08E-5EFD-1040-AEAF-3ADE2B68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02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5B1E-41F5-F04E-8E51-54685CDDE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27425-1047-AB47-9878-67246A04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D6808-AF50-2341-B756-0AAC194CD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9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8B49-704A-824B-988E-CBD78208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FB14-BBE0-024F-88CE-D00023CF0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AF399-9741-9C48-9170-1FC332742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7700B-5017-5B40-B791-27DEE06C1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F5AEC-EB30-F049-B8E9-E7316C64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4BA98-4B68-9D40-8870-34934842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44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D6E31-0951-9C43-B6BF-6AA7E65F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38B4C0-B763-784D-99FC-39CBFAB586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9DEF5-0156-4D48-963C-9409DAEE9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D414C-604E-2046-852B-FC06AC9E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2B51C-3EDD-154C-B497-7C930A28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A643C-6E71-6A48-9A9A-070C1FEF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6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EF03F-31CE-7D47-ACB1-76129C5AD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7D29E-47D6-2449-A554-4154B1279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6910D-9957-B94D-89CA-0D8863CAA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E4C6-ED5C-2649-9022-A8FB48422B9C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C3575-9AE8-9144-AA08-E3E01F0088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FE797-ED39-2447-8F85-24A8D57A9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6F00F-2718-6641-93FB-5CC1DC98D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0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1C73C-5634-674C-9A82-6E66CD50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10FAF4-D741-AE47-A97F-3D9365B91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289" r="-1344" b="12253"/>
          <a:stretch/>
        </p:blipFill>
        <p:spPr>
          <a:xfrm>
            <a:off x="414669" y="1027906"/>
            <a:ext cx="9618974" cy="4401879"/>
          </a:xfrm>
        </p:spPr>
      </p:pic>
    </p:spTree>
    <p:extLst>
      <p:ext uri="{BB962C8B-B14F-4D97-AF65-F5344CB8AC3E}">
        <p14:creationId xmlns:p14="http://schemas.microsoft.com/office/powerpoint/2010/main" val="3565839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54FDA-022B-864C-B5D5-4E898634CDC5}"/>
              </a:ext>
            </a:extLst>
          </p:cNvPr>
          <p:cNvSpPr/>
          <p:nvPr/>
        </p:nvSpPr>
        <p:spPr>
          <a:xfrm>
            <a:off x="-1978429" y="4602295"/>
            <a:ext cx="15093339" cy="2208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620DD5-062D-CE46-A450-E308B5742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6" b="27759"/>
          <a:stretch/>
        </p:blipFill>
        <p:spPr>
          <a:xfrm>
            <a:off x="-1514377" y="3103252"/>
            <a:ext cx="14802128" cy="370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263F3-1719-3F40-8B1D-623C65227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97" b="95032" l="10000" r="90000">
                        <a14:foregroundMark x1="31786" y1="13407" x2="30238" y2="15931"/>
                        <a14:foregroundMark x1="27262" y1="11435" x2="50119" y2="31230"/>
                        <a14:foregroundMark x1="50119" y1="31230" x2="25476" y2="14432"/>
                        <a14:foregroundMark x1="25476" y1="14432" x2="25000" y2="14432"/>
                        <a14:foregroundMark x1="53571" y1="15457" x2="51310" y2="17429"/>
                        <a14:foregroundMark x1="49762" y1="16877" x2="50476" y2="21372"/>
                        <a14:foregroundMark x1="27262" y1="11909" x2="58333" y2="2997"/>
                        <a14:foregroundMark x1="58333" y1="2997" x2="57262" y2="10410"/>
                        <a14:foregroundMark x1="52024" y1="21924" x2="48214" y2="23896"/>
                        <a14:foregroundMark x1="50476" y1="18375" x2="50476" y2="19874"/>
                        <a14:foregroundMark x1="49762" y1="18375" x2="52024" y2="24842"/>
                        <a14:foregroundMark x1="52024" y1="18375" x2="52024" y2="18375"/>
                        <a14:foregroundMark x1="57262" y1="90063" x2="76071" y2="93060"/>
                        <a14:foregroundMark x1="22024" y1="92508" x2="27976" y2="950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9236" y="3529970"/>
            <a:ext cx="1690592" cy="2551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6B7CE1-DD59-2841-BEC8-5F7F534F9C83}"/>
              </a:ext>
            </a:extLst>
          </p:cNvPr>
          <p:cNvSpPr/>
          <p:nvPr/>
        </p:nvSpPr>
        <p:spPr>
          <a:xfrm>
            <a:off x="-141514" y="-101803"/>
            <a:ext cx="12475028" cy="14891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4B2CE2-D4D1-3F4E-809D-6C43F67B41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12" t="16526" r="7523" b="15146"/>
          <a:stretch/>
        </p:blipFill>
        <p:spPr>
          <a:xfrm>
            <a:off x="4706279" y="3022035"/>
            <a:ext cx="2360816" cy="193497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4F9D9D0-966A-7248-94F4-233B602587AE}"/>
              </a:ext>
            </a:extLst>
          </p:cNvPr>
          <p:cNvGrpSpPr/>
          <p:nvPr/>
        </p:nvGrpSpPr>
        <p:grpSpPr>
          <a:xfrm>
            <a:off x="4686416" y="3022036"/>
            <a:ext cx="4819759" cy="3059922"/>
            <a:chOff x="4686416" y="3022036"/>
            <a:chExt cx="4819759" cy="30599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D83DF2-E6E8-0440-BBD4-B8DAB50684D8}"/>
                </a:ext>
              </a:extLst>
            </p:cNvPr>
            <p:cNvSpPr/>
            <p:nvPr/>
          </p:nvSpPr>
          <p:spPr>
            <a:xfrm>
              <a:off x="8142888" y="3529969"/>
              <a:ext cx="1363287" cy="2551989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ECCE2A-2ED0-5B4E-BC0D-222E8CD73414}"/>
                </a:ext>
              </a:extLst>
            </p:cNvPr>
            <p:cNvSpPr/>
            <p:nvPr/>
          </p:nvSpPr>
          <p:spPr>
            <a:xfrm>
              <a:off x="4686416" y="3022036"/>
              <a:ext cx="2380679" cy="1965556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C03140-788D-A840-8F78-CE1C722D942A}"/>
              </a:ext>
            </a:extLst>
          </p:cNvPr>
          <p:cNvCxnSpPr>
            <a:cxnSpLocks/>
          </p:cNvCxnSpPr>
          <p:nvPr/>
        </p:nvCxnSpPr>
        <p:spPr>
          <a:xfrm flipH="1">
            <a:off x="2355274" y="6081958"/>
            <a:ext cx="653021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54FDA-022B-864C-B5D5-4E898634CDC5}"/>
              </a:ext>
            </a:extLst>
          </p:cNvPr>
          <p:cNvSpPr/>
          <p:nvPr/>
        </p:nvSpPr>
        <p:spPr>
          <a:xfrm>
            <a:off x="-1978429" y="4602295"/>
            <a:ext cx="15093339" cy="2208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620DD5-062D-CE46-A450-E308B5742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6" b="27759"/>
          <a:stretch/>
        </p:blipFill>
        <p:spPr>
          <a:xfrm>
            <a:off x="-1514377" y="3103252"/>
            <a:ext cx="14802128" cy="370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263F3-1719-3F40-8B1D-623C65227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97" b="95032" l="10000" r="90000">
                        <a14:foregroundMark x1="31786" y1="13407" x2="30238" y2="15931"/>
                        <a14:foregroundMark x1="27262" y1="11435" x2="50119" y2="31230"/>
                        <a14:foregroundMark x1="50119" y1="31230" x2="25476" y2="14432"/>
                        <a14:foregroundMark x1="25476" y1="14432" x2="25000" y2="14432"/>
                        <a14:foregroundMark x1="53571" y1="15457" x2="51310" y2="17429"/>
                        <a14:foregroundMark x1="49762" y1="16877" x2="50476" y2="21372"/>
                        <a14:foregroundMark x1="27262" y1="11909" x2="58333" y2="2997"/>
                        <a14:foregroundMark x1="58333" y1="2997" x2="57262" y2="10410"/>
                        <a14:foregroundMark x1="52024" y1="21924" x2="48214" y2="23896"/>
                        <a14:foregroundMark x1="50476" y1="18375" x2="50476" y2="19874"/>
                        <a14:foregroundMark x1="49762" y1="18375" x2="52024" y2="24842"/>
                        <a14:foregroundMark x1="52024" y1="18375" x2="52024" y2="18375"/>
                        <a14:foregroundMark x1="57262" y1="90063" x2="76071" y2="93060"/>
                        <a14:foregroundMark x1="22024" y1="92508" x2="27976" y2="950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9236" y="3529970"/>
            <a:ext cx="1690592" cy="2551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6B7CE1-DD59-2841-BEC8-5F7F534F9C83}"/>
              </a:ext>
            </a:extLst>
          </p:cNvPr>
          <p:cNvSpPr/>
          <p:nvPr/>
        </p:nvSpPr>
        <p:spPr>
          <a:xfrm>
            <a:off x="-141514" y="-101803"/>
            <a:ext cx="12475028" cy="14891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D83DF2-E6E8-0440-BBD4-B8DAB50684D8}"/>
              </a:ext>
            </a:extLst>
          </p:cNvPr>
          <p:cNvSpPr/>
          <p:nvPr/>
        </p:nvSpPr>
        <p:spPr>
          <a:xfrm>
            <a:off x="8142888" y="3529969"/>
            <a:ext cx="1363287" cy="2551989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F33454-3BF0-844D-82DA-8D5069EBB03E}"/>
              </a:ext>
            </a:extLst>
          </p:cNvPr>
          <p:cNvGrpSpPr/>
          <p:nvPr/>
        </p:nvGrpSpPr>
        <p:grpSpPr>
          <a:xfrm>
            <a:off x="4686416" y="3022035"/>
            <a:ext cx="2380679" cy="1965557"/>
            <a:chOff x="4686416" y="3022035"/>
            <a:chExt cx="2380679" cy="19655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24B2CE2-D4D1-3F4E-809D-6C43F67B41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12" t="16526" r="7523" b="15146"/>
            <a:stretch/>
          </p:blipFill>
          <p:spPr>
            <a:xfrm>
              <a:off x="4706279" y="3022035"/>
              <a:ext cx="2360816" cy="193497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ECCE2A-2ED0-5B4E-BC0D-222E8CD73414}"/>
                </a:ext>
              </a:extLst>
            </p:cNvPr>
            <p:cNvSpPr/>
            <p:nvPr/>
          </p:nvSpPr>
          <p:spPr>
            <a:xfrm>
              <a:off x="4686416" y="3022036"/>
              <a:ext cx="2380679" cy="1965556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C03140-788D-A840-8F78-CE1C722D942A}"/>
              </a:ext>
            </a:extLst>
          </p:cNvPr>
          <p:cNvCxnSpPr>
            <a:cxnSpLocks/>
          </p:cNvCxnSpPr>
          <p:nvPr/>
        </p:nvCxnSpPr>
        <p:spPr>
          <a:xfrm flipH="1">
            <a:off x="2355274" y="6081958"/>
            <a:ext cx="653021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ultiply 11">
            <a:extLst>
              <a:ext uri="{FF2B5EF4-FFF2-40B4-BE49-F238E27FC236}">
                <a16:creationId xmlns:a16="http://schemas.microsoft.com/office/drawing/2014/main" id="{D23B2221-3250-4F40-B314-DAB178586467}"/>
              </a:ext>
            </a:extLst>
          </p:cNvPr>
          <p:cNvSpPr/>
          <p:nvPr/>
        </p:nvSpPr>
        <p:spPr>
          <a:xfrm>
            <a:off x="4956049" y="1676125"/>
            <a:ext cx="1860774" cy="186007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1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0.00065 0.581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54FDA-022B-864C-B5D5-4E898634CDC5}"/>
              </a:ext>
            </a:extLst>
          </p:cNvPr>
          <p:cNvSpPr/>
          <p:nvPr/>
        </p:nvSpPr>
        <p:spPr>
          <a:xfrm>
            <a:off x="-1978429" y="4602295"/>
            <a:ext cx="15093339" cy="2208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620DD5-062D-CE46-A450-E308B5742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6" b="27759"/>
          <a:stretch/>
        </p:blipFill>
        <p:spPr>
          <a:xfrm>
            <a:off x="-1514377" y="3103252"/>
            <a:ext cx="14802128" cy="37075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6B7CE1-DD59-2841-BEC8-5F7F534F9C83}"/>
              </a:ext>
            </a:extLst>
          </p:cNvPr>
          <p:cNvSpPr/>
          <p:nvPr/>
        </p:nvSpPr>
        <p:spPr>
          <a:xfrm>
            <a:off x="-141514" y="-101803"/>
            <a:ext cx="12475028" cy="14891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4B2CE2-D4D1-3F4E-809D-6C43F67B4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2" t="16526" r="7523" b="15146"/>
          <a:stretch/>
        </p:blipFill>
        <p:spPr>
          <a:xfrm>
            <a:off x="4706279" y="3022035"/>
            <a:ext cx="2360816" cy="193497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8E9627-1E20-DB4A-97E5-F8B9C05DABCA}"/>
              </a:ext>
            </a:extLst>
          </p:cNvPr>
          <p:cNvGrpSpPr/>
          <p:nvPr/>
        </p:nvGrpSpPr>
        <p:grpSpPr>
          <a:xfrm>
            <a:off x="3015687" y="3529968"/>
            <a:ext cx="1690592" cy="2551990"/>
            <a:chOff x="7979236" y="3529969"/>
            <a:chExt cx="1690592" cy="25519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B263F3-1719-3F40-8B1D-623C65227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997" b="95032" l="10000" r="90000">
                          <a14:foregroundMark x1="31786" y1="13407" x2="30238" y2="15931"/>
                          <a14:foregroundMark x1="27262" y1="11435" x2="50119" y2="31230"/>
                          <a14:foregroundMark x1="50119" y1="31230" x2="25476" y2="14432"/>
                          <a14:foregroundMark x1="25476" y1="14432" x2="25000" y2="14432"/>
                          <a14:foregroundMark x1="53571" y1="15457" x2="51310" y2="17429"/>
                          <a14:foregroundMark x1="49762" y1="16877" x2="50476" y2="21372"/>
                          <a14:foregroundMark x1="27262" y1="11909" x2="58333" y2="2997"/>
                          <a14:foregroundMark x1="58333" y1="2997" x2="57262" y2="10410"/>
                          <a14:foregroundMark x1="52024" y1="21924" x2="48214" y2="23896"/>
                          <a14:foregroundMark x1="50476" y1="18375" x2="50476" y2="19874"/>
                          <a14:foregroundMark x1="49762" y1="18375" x2="52024" y2="24842"/>
                          <a14:foregroundMark x1="52024" y1="18375" x2="52024" y2="18375"/>
                          <a14:foregroundMark x1="57262" y1="90063" x2="76071" y2="93060"/>
                          <a14:foregroundMark x1="22024" y1="92508" x2="27976" y2="950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79236" y="3529970"/>
              <a:ext cx="1690592" cy="255198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D83DF2-E6E8-0440-BBD4-B8DAB50684D8}"/>
                </a:ext>
              </a:extLst>
            </p:cNvPr>
            <p:cNvSpPr/>
            <p:nvPr/>
          </p:nvSpPr>
          <p:spPr>
            <a:xfrm>
              <a:off x="8142888" y="3529969"/>
              <a:ext cx="1363287" cy="2551989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CECCE2A-2ED0-5B4E-BC0D-222E8CD73414}"/>
              </a:ext>
            </a:extLst>
          </p:cNvPr>
          <p:cNvSpPr/>
          <p:nvPr/>
        </p:nvSpPr>
        <p:spPr>
          <a:xfrm>
            <a:off x="4686416" y="3022036"/>
            <a:ext cx="2380679" cy="196555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C03140-788D-A840-8F78-CE1C722D942A}"/>
              </a:ext>
            </a:extLst>
          </p:cNvPr>
          <p:cNvCxnSpPr>
            <a:cxnSpLocks/>
          </p:cNvCxnSpPr>
          <p:nvPr/>
        </p:nvCxnSpPr>
        <p:spPr>
          <a:xfrm flipH="1">
            <a:off x="2355274" y="6081958"/>
            <a:ext cx="653021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7A3CF-CA72-1F4E-8224-201E12B781A5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3860983" y="6081957"/>
            <a:ext cx="502451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752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54FDA-022B-864C-B5D5-4E898634CDC5}"/>
              </a:ext>
            </a:extLst>
          </p:cNvPr>
          <p:cNvSpPr/>
          <p:nvPr/>
        </p:nvSpPr>
        <p:spPr>
          <a:xfrm>
            <a:off x="-1978429" y="4602295"/>
            <a:ext cx="15093339" cy="2208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620DD5-062D-CE46-A450-E308B5742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6" b="27759"/>
          <a:stretch/>
        </p:blipFill>
        <p:spPr>
          <a:xfrm>
            <a:off x="-1514377" y="3103252"/>
            <a:ext cx="14802128" cy="37075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6B7CE1-DD59-2841-BEC8-5F7F534F9C83}"/>
              </a:ext>
            </a:extLst>
          </p:cNvPr>
          <p:cNvSpPr/>
          <p:nvPr/>
        </p:nvSpPr>
        <p:spPr>
          <a:xfrm>
            <a:off x="-141514" y="-101803"/>
            <a:ext cx="12475028" cy="14891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8E9627-1E20-DB4A-97E5-F8B9C05DABCA}"/>
              </a:ext>
            </a:extLst>
          </p:cNvPr>
          <p:cNvGrpSpPr/>
          <p:nvPr/>
        </p:nvGrpSpPr>
        <p:grpSpPr>
          <a:xfrm>
            <a:off x="3015687" y="3529968"/>
            <a:ext cx="1690592" cy="2551990"/>
            <a:chOff x="7979236" y="3529969"/>
            <a:chExt cx="1690592" cy="25519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B263F3-1719-3F40-8B1D-623C65227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97" b="95032" l="10000" r="90000">
                          <a14:foregroundMark x1="31786" y1="13407" x2="30238" y2="15931"/>
                          <a14:foregroundMark x1="27262" y1="11435" x2="50119" y2="31230"/>
                          <a14:foregroundMark x1="50119" y1="31230" x2="25476" y2="14432"/>
                          <a14:foregroundMark x1="25476" y1="14432" x2="25000" y2="14432"/>
                          <a14:foregroundMark x1="53571" y1="15457" x2="51310" y2="17429"/>
                          <a14:foregroundMark x1="49762" y1="16877" x2="50476" y2="21372"/>
                          <a14:foregroundMark x1="27262" y1="11909" x2="58333" y2="2997"/>
                          <a14:foregroundMark x1="58333" y1="2997" x2="57262" y2="10410"/>
                          <a14:foregroundMark x1="52024" y1="21924" x2="48214" y2="23896"/>
                          <a14:foregroundMark x1="50476" y1="18375" x2="50476" y2="19874"/>
                          <a14:foregroundMark x1="49762" y1="18375" x2="52024" y2="24842"/>
                          <a14:foregroundMark x1="52024" y1="18375" x2="52024" y2="18375"/>
                          <a14:foregroundMark x1="57262" y1="90063" x2="76071" y2="93060"/>
                          <a14:foregroundMark x1="22024" y1="92508" x2="27976" y2="950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79236" y="3529970"/>
              <a:ext cx="1690592" cy="255198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D83DF2-E6E8-0440-BBD4-B8DAB50684D8}"/>
                </a:ext>
              </a:extLst>
            </p:cNvPr>
            <p:cNvSpPr/>
            <p:nvPr/>
          </p:nvSpPr>
          <p:spPr>
            <a:xfrm>
              <a:off x="8142888" y="3529969"/>
              <a:ext cx="1363287" cy="2551989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AD56FF-1916-E744-847A-BC5A73DA698F}"/>
              </a:ext>
            </a:extLst>
          </p:cNvPr>
          <p:cNvGrpSpPr/>
          <p:nvPr/>
        </p:nvGrpSpPr>
        <p:grpSpPr>
          <a:xfrm>
            <a:off x="4686416" y="3022035"/>
            <a:ext cx="2380679" cy="1965557"/>
            <a:chOff x="4686416" y="3022035"/>
            <a:chExt cx="2380679" cy="19655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24B2CE2-D4D1-3F4E-809D-6C43F67B41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12" t="16526" r="7523" b="15146"/>
            <a:stretch/>
          </p:blipFill>
          <p:spPr>
            <a:xfrm>
              <a:off x="4706279" y="3022035"/>
              <a:ext cx="2360816" cy="193497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ECCE2A-2ED0-5B4E-BC0D-222E8CD73414}"/>
                </a:ext>
              </a:extLst>
            </p:cNvPr>
            <p:cNvSpPr/>
            <p:nvPr/>
          </p:nvSpPr>
          <p:spPr>
            <a:xfrm>
              <a:off x="4686416" y="3022036"/>
              <a:ext cx="2380679" cy="1965556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C03140-788D-A840-8F78-CE1C722D942A}"/>
              </a:ext>
            </a:extLst>
          </p:cNvPr>
          <p:cNvCxnSpPr>
            <a:cxnSpLocks/>
          </p:cNvCxnSpPr>
          <p:nvPr/>
        </p:nvCxnSpPr>
        <p:spPr>
          <a:xfrm flipH="1">
            <a:off x="2355274" y="6081958"/>
            <a:ext cx="653021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7A3CF-CA72-1F4E-8224-201E12B781A5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3860983" y="6081957"/>
            <a:ext cx="502451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4CA6E4A-F4EC-D948-8E88-B96CAE73D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8966" y="2131157"/>
            <a:ext cx="2458856" cy="193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0.20794 0.681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3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54FDA-022B-864C-B5D5-4E898634CDC5}"/>
              </a:ext>
            </a:extLst>
          </p:cNvPr>
          <p:cNvSpPr/>
          <p:nvPr/>
        </p:nvSpPr>
        <p:spPr>
          <a:xfrm>
            <a:off x="-1978429" y="4602295"/>
            <a:ext cx="15093339" cy="2208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620DD5-062D-CE46-A450-E308B5742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6" b="27759"/>
          <a:stretch/>
        </p:blipFill>
        <p:spPr>
          <a:xfrm>
            <a:off x="-1514377" y="3103252"/>
            <a:ext cx="14802128" cy="37075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6B7CE1-DD59-2841-BEC8-5F7F534F9C83}"/>
              </a:ext>
            </a:extLst>
          </p:cNvPr>
          <p:cNvSpPr/>
          <p:nvPr/>
        </p:nvSpPr>
        <p:spPr>
          <a:xfrm>
            <a:off x="-141514" y="-101803"/>
            <a:ext cx="12475028" cy="14891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522BC-942B-384A-A5D2-5CD0EFFB7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97" b="95032" l="10000" r="90000">
                        <a14:foregroundMark x1="31786" y1="13407" x2="30238" y2="15931"/>
                        <a14:foregroundMark x1="27262" y1="11435" x2="50119" y2="31230"/>
                        <a14:foregroundMark x1="50119" y1="31230" x2="25476" y2="14432"/>
                        <a14:foregroundMark x1="25476" y1="14432" x2="25000" y2="14432"/>
                        <a14:foregroundMark x1="53571" y1="15457" x2="51310" y2="17429"/>
                        <a14:foregroundMark x1="49762" y1="16877" x2="50476" y2="21372"/>
                        <a14:foregroundMark x1="27262" y1="11909" x2="58333" y2="2997"/>
                        <a14:foregroundMark x1="58333" y1="2997" x2="57262" y2="10410"/>
                        <a14:foregroundMark x1="52024" y1="21924" x2="48214" y2="23896"/>
                        <a14:foregroundMark x1="50476" y1="18375" x2="50476" y2="19874"/>
                        <a14:foregroundMark x1="49762" y1="18375" x2="52024" y2="24842"/>
                        <a14:foregroundMark x1="52024" y1="18375" x2="52024" y2="18375"/>
                        <a14:foregroundMark x1="57262" y1="90063" x2="76071" y2="93060"/>
                        <a14:foregroundMark x1="22024" y1="92508" x2="27976" y2="950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28599" y="3326300"/>
            <a:ext cx="1690592" cy="255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32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A174-851D-994C-8A07-E8AFCDBD8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494" y="2583338"/>
            <a:ext cx="6759633" cy="137352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Распознаватель нарушений и</a:t>
            </a:r>
            <a:b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номерного знака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080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362BC-077C-C34A-B1CF-B52DAE3F8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9FCE07-82B0-D243-A2DD-1606785C4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03" t="9625" b="5172"/>
          <a:stretch/>
        </p:blipFill>
        <p:spPr>
          <a:xfrm>
            <a:off x="340083" y="453043"/>
            <a:ext cx="11511833" cy="5951914"/>
          </a:xfrm>
        </p:spPr>
      </p:pic>
    </p:spTree>
    <p:extLst>
      <p:ext uri="{BB962C8B-B14F-4D97-AF65-F5344CB8AC3E}">
        <p14:creationId xmlns:p14="http://schemas.microsoft.com/office/powerpoint/2010/main" val="1944332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17D8-4302-9040-AF9E-CDCF173A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2018-12-02 15.18.49">
            <a:hlinkClick r:id="" action="ppaction://media"/>
            <a:extLst>
              <a:ext uri="{FF2B5EF4-FFF2-40B4-BE49-F238E27FC236}">
                <a16:creationId xmlns:a16="http://schemas.microsoft.com/office/drawing/2014/main" id="{A5EDB3C3-977A-B244-B0BF-BF39F021AE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7" y="-946130"/>
            <a:ext cx="12104465" cy="8809969"/>
          </a:xfrm>
        </p:spPr>
      </p:pic>
    </p:spTree>
    <p:extLst>
      <p:ext uri="{BB962C8B-B14F-4D97-AF65-F5344CB8AC3E}">
        <p14:creationId xmlns:p14="http://schemas.microsoft.com/office/powerpoint/2010/main" val="32603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5917-8EAE-3D4C-8407-E511E693F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C7820E-48D5-D449-8D41-9AF5E932C8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821" t="6477" r="3366" b="14146"/>
          <a:stretch/>
        </p:blipFill>
        <p:spPr>
          <a:xfrm>
            <a:off x="1296785" y="2156836"/>
            <a:ext cx="9925396" cy="285957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B21BD4-75C2-8C49-8728-B2114941D005}"/>
              </a:ext>
            </a:extLst>
          </p:cNvPr>
          <p:cNvSpPr/>
          <p:nvPr/>
        </p:nvSpPr>
        <p:spPr>
          <a:xfrm>
            <a:off x="8462356" y="4089862"/>
            <a:ext cx="1496291" cy="4488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56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1E2F2-A9E9-854D-8EF1-362BABC0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17B77-B90D-EA42-AA69-2F2A680A47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5825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Распознаватель нарушений и номерного знака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F6728F-84B1-9E41-8AF8-9876B24E7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425825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  <a:tabLst>
                <a:tab pos="3644900" algn="l"/>
              </a:tabLst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Веб-клиент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497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1C73C-5634-674C-9A82-6E66CD50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10FAF4-D741-AE47-A97F-3D9365B91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289" r="-1344" b="12253"/>
          <a:stretch/>
        </p:blipFill>
        <p:spPr>
          <a:xfrm>
            <a:off x="414669" y="1027906"/>
            <a:ext cx="9618974" cy="4401879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437C41-9685-D741-87ED-3F05A58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738" y="1739502"/>
            <a:ext cx="1064429" cy="297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65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5BA1-001E-5F45-9410-A718037A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EF926-100C-3444-9A39-112DABF4C3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5FA87-1718-0A42-A9E7-B475E366FA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31252-7BF8-A04C-83BD-3FBC95504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953"/>
          <a:stretch/>
        </p:blipFill>
        <p:spPr>
          <a:xfrm>
            <a:off x="1147842" y="365125"/>
            <a:ext cx="9226442" cy="6202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D4975F-3F91-5749-B8DB-2E5EC649BA73}"/>
              </a:ext>
            </a:extLst>
          </p:cNvPr>
          <p:cNvSpPr txBox="1"/>
          <p:nvPr/>
        </p:nvSpPr>
        <p:spPr>
          <a:xfrm>
            <a:off x="6172200" y="3231853"/>
            <a:ext cx="2895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 клиент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463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BC2B16-DC84-5244-BE4E-567E7107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38" y="1575631"/>
            <a:ext cx="3104573" cy="4917244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65B8F53-0659-7948-8DC2-EFCD714CC7FC}"/>
              </a:ext>
            </a:extLst>
          </p:cNvPr>
          <p:cNvSpPr/>
          <p:nvPr/>
        </p:nvSpPr>
        <p:spPr>
          <a:xfrm>
            <a:off x="5530734" y="714895"/>
            <a:ext cx="5109557" cy="2111433"/>
          </a:xfrm>
          <a:prstGeom prst="wedgeRoundRectCallout">
            <a:avLst>
              <a:gd name="adj1" fmla="val -42404"/>
              <a:gd name="adj2" fmla="val 8237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/>
              <a:t>Папа, мама, теперь я не боюсь переходить дорогу!</a:t>
            </a:r>
            <a:endParaRPr lang="en-US" sz="2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631B95-1B24-764D-B240-9FEF71292CCE}"/>
              </a:ext>
            </a:extLst>
          </p:cNvPr>
          <p:cNvGrpSpPr/>
          <p:nvPr/>
        </p:nvGrpSpPr>
        <p:grpSpPr>
          <a:xfrm>
            <a:off x="6700058" y="3674225"/>
            <a:ext cx="4954386" cy="2984904"/>
            <a:chOff x="6700058" y="3674225"/>
            <a:chExt cx="4954386" cy="29849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5C5DE0-3F9C-A646-9A50-46CA4401C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0713" y="4539628"/>
              <a:ext cx="2603731" cy="2119501"/>
            </a:xfrm>
            <a:prstGeom prst="rect">
              <a:avLst/>
            </a:prstGeom>
          </p:spPr>
        </p:pic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A09DCF5E-8CFF-CB47-85E0-54B69E6EA2BB}"/>
                </a:ext>
              </a:extLst>
            </p:cNvPr>
            <p:cNvSpPr/>
            <p:nvPr/>
          </p:nvSpPr>
          <p:spPr>
            <a:xfrm>
              <a:off x="6700058" y="3674225"/>
              <a:ext cx="1812175" cy="1396539"/>
            </a:xfrm>
            <a:prstGeom prst="wedgeRoundRectCallout">
              <a:avLst>
                <a:gd name="adj1" fmla="val 68158"/>
                <a:gd name="adj2" fmla="val 38690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2400" dirty="0"/>
                <a:t>Даже мы не боимся!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015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72EC-015F-4E46-8584-F6E204E54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Требования: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4F99B-48AB-7342-990E-A71030CB07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Камера</a:t>
            </a:r>
          </a:p>
          <a:p>
            <a:r>
              <a:rPr lang="ru-RU" dirty="0"/>
              <a:t>Компьютер</a:t>
            </a:r>
          </a:p>
          <a:p>
            <a:r>
              <a:rPr lang="ru-RU" dirty="0"/>
              <a:t>Связующее звено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5E36F-32BA-8D4A-A8AA-495A00F98C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C54C-94E6-984E-A3E2-4F64B6477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AFF1309-47BA-6A45-A1CA-29547E3C3F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22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C54C-94E6-984E-A3E2-4F64B6477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100A016-0BD3-A747-A813-BFD04257A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 + Tashkent = Safe Tashkent</a:t>
            </a:r>
          </a:p>
        </p:txBody>
      </p:sp>
    </p:spTree>
    <p:extLst>
      <p:ext uri="{BB962C8B-B14F-4D97-AF65-F5344CB8AC3E}">
        <p14:creationId xmlns:p14="http://schemas.microsoft.com/office/powerpoint/2010/main" val="17057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54FDA-022B-864C-B5D5-4E898634CDC5}"/>
              </a:ext>
            </a:extLst>
          </p:cNvPr>
          <p:cNvSpPr/>
          <p:nvPr/>
        </p:nvSpPr>
        <p:spPr>
          <a:xfrm>
            <a:off x="-1978429" y="4602295"/>
            <a:ext cx="15093339" cy="330284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620DD5-062D-CE46-A450-E308B5742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6" b="27759"/>
          <a:stretch/>
        </p:blipFill>
        <p:spPr>
          <a:xfrm>
            <a:off x="-1514377" y="3103252"/>
            <a:ext cx="14802128" cy="37075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6B7CE1-DD59-2841-BEC8-5F7F534F9C83}"/>
              </a:ext>
            </a:extLst>
          </p:cNvPr>
          <p:cNvSpPr/>
          <p:nvPr/>
        </p:nvSpPr>
        <p:spPr>
          <a:xfrm>
            <a:off x="-141514" y="-101803"/>
            <a:ext cx="12475028" cy="14891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63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54FDA-022B-864C-B5D5-4E898634CDC5}"/>
              </a:ext>
            </a:extLst>
          </p:cNvPr>
          <p:cNvSpPr/>
          <p:nvPr/>
        </p:nvSpPr>
        <p:spPr>
          <a:xfrm>
            <a:off x="-1978429" y="4602295"/>
            <a:ext cx="15093339" cy="2208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620DD5-062D-CE46-A450-E308B5742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6" b="27759"/>
          <a:stretch/>
        </p:blipFill>
        <p:spPr>
          <a:xfrm>
            <a:off x="-1514377" y="3103252"/>
            <a:ext cx="14802128" cy="370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263F3-1719-3F40-8B1D-623C65227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97" b="95032" l="10000" r="90000">
                        <a14:foregroundMark x1="31786" y1="13407" x2="30238" y2="15931"/>
                        <a14:foregroundMark x1="27262" y1="11435" x2="50119" y2="31230"/>
                        <a14:foregroundMark x1="50119" y1="31230" x2="25476" y2="14432"/>
                        <a14:foregroundMark x1="25476" y1="14432" x2="25000" y2="14432"/>
                        <a14:foregroundMark x1="53571" y1="15457" x2="51310" y2="17429"/>
                        <a14:foregroundMark x1="49762" y1="16877" x2="50476" y2="21372"/>
                        <a14:foregroundMark x1="27262" y1="11909" x2="58333" y2="2997"/>
                        <a14:foregroundMark x1="58333" y1="2997" x2="57262" y2="10410"/>
                        <a14:foregroundMark x1="52024" y1="21924" x2="48214" y2="23896"/>
                        <a14:foregroundMark x1="50476" y1="18375" x2="50476" y2="19874"/>
                        <a14:foregroundMark x1="49762" y1="18375" x2="52024" y2="24842"/>
                        <a14:foregroundMark x1="52024" y1="18375" x2="52024" y2="18375"/>
                        <a14:foregroundMark x1="57262" y1="90063" x2="76071" y2="93060"/>
                        <a14:foregroundMark x1="22024" y1="92508" x2="27976" y2="950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9236" y="3529970"/>
            <a:ext cx="1690592" cy="2551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6B7CE1-DD59-2841-BEC8-5F7F534F9C83}"/>
              </a:ext>
            </a:extLst>
          </p:cNvPr>
          <p:cNvSpPr/>
          <p:nvPr/>
        </p:nvSpPr>
        <p:spPr>
          <a:xfrm>
            <a:off x="-141514" y="-101803"/>
            <a:ext cx="12475028" cy="14891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76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54FDA-022B-864C-B5D5-4E898634CDC5}"/>
              </a:ext>
            </a:extLst>
          </p:cNvPr>
          <p:cNvSpPr/>
          <p:nvPr/>
        </p:nvSpPr>
        <p:spPr>
          <a:xfrm>
            <a:off x="-1805588" y="4618921"/>
            <a:ext cx="15093339" cy="219184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620DD5-062D-CE46-A450-E308B5742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6" b="27759"/>
          <a:stretch/>
        </p:blipFill>
        <p:spPr>
          <a:xfrm>
            <a:off x="-1514377" y="3103252"/>
            <a:ext cx="14802128" cy="370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263F3-1719-3F40-8B1D-623C65227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97" b="95032" l="10000" r="90000">
                        <a14:foregroundMark x1="31786" y1="13407" x2="30238" y2="15931"/>
                        <a14:foregroundMark x1="27262" y1="11435" x2="50119" y2="31230"/>
                        <a14:foregroundMark x1="50119" y1="31230" x2="25476" y2="14432"/>
                        <a14:foregroundMark x1="25476" y1="14432" x2="25000" y2="14432"/>
                        <a14:foregroundMark x1="53571" y1="15457" x2="51310" y2="17429"/>
                        <a14:foregroundMark x1="49762" y1="16877" x2="50476" y2="21372"/>
                        <a14:foregroundMark x1="27262" y1="11909" x2="58333" y2="2997"/>
                        <a14:foregroundMark x1="58333" y1="2997" x2="57262" y2="10410"/>
                        <a14:foregroundMark x1="52024" y1="21924" x2="48214" y2="23896"/>
                        <a14:foregroundMark x1="50476" y1="18375" x2="50476" y2="19874"/>
                        <a14:foregroundMark x1="49762" y1="18375" x2="52024" y2="24842"/>
                        <a14:foregroundMark x1="52024" y1="18375" x2="52024" y2="18375"/>
                        <a14:foregroundMark x1="57262" y1="90063" x2="76071" y2="93060"/>
                        <a14:foregroundMark x1="22024" y1="92508" x2="27976" y2="950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9236" y="3529970"/>
            <a:ext cx="1690592" cy="2551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6B7CE1-DD59-2841-BEC8-5F7F534F9C83}"/>
              </a:ext>
            </a:extLst>
          </p:cNvPr>
          <p:cNvSpPr/>
          <p:nvPr/>
        </p:nvSpPr>
        <p:spPr>
          <a:xfrm>
            <a:off x="-141514" y="-101803"/>
            <a:ext cx="12475028" cy="14891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162CE-C31A-754D-A63B-BF49ED60C8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12" t="16526" r="7523" b="15146"/>
          <a:stretch/>
        </p:blipFill>
        <p:spPr>
          <a:xfrm>
            <a:off x="4706279" y="3022035"/>
            <a:ext cx="2360816" cy="193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80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54FDA-022B-864C-B5D5-4E898634CDC5}"/>
              </a:ext>
            </a:extLst>
          </p:cNvPr>
          <p:cNvSpPr/>
          <p:nvPr/>
        </p:nvSpPr>
        <p:spPr>
          <a:xfrm>
            <a:off x="-1978429" y="4602295"/>
            <a:ext cx="15093339" cy="2208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620DD5-062D-CE46-A450-E308B5742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6" b="27759"/>
          <a:stretch/>
        </p:blipFill>
        <p:spPr>
          <a:xfrm>
            <a:off x="-1514377" y="3103252"/>
            <a:ext cx="14802128" cy="370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263F3-1719-3F40-8B1D-623C65227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97" b="95032" l="10000" r="90000">
                        <a14:foregroundMark x1="31786" y1="13407" x2="30238" y2="15931"/>
                        <a14:foregroundMark x1="27262" y1="11435" x2="50119" y2="31230"/>
                        <a14:foregroundMark x1="50119" y1="31230" x2="25476" y2="14432"/>
                        <a14:foregroundMark x1="25476" y1="14432" x2="25000" y2="14432"/>
                        <a14:foregroundMark x1="53571" y1="15457" x2="51310" y2="17429"/>
                        <a14:foregroundMark x1="49762" y1="16877" x2="50476" y2="21372"/>
                        <a14:foregroundMark x1="27262" y1="11909" x2="58333" y2="2997"/>
                        <a14:foregroundMark x1="58333" y1="2997" x2="57262" y2="10410"/>
                        <a14:foregroundMark x1="52024" y1="21924" x2="48214" y2="23896"/>
                        <a14:foregroundMark x1="50476" y1="18375" x2="50476" y2="19874"/>
                        <a14:foregroundMark x1="49762" y1="18375" x2="52024" y2="24842"/>
                        <a14:foregroundMark x1="52024" y1="18375" x2="52024" y2="18375"/>
                        <a14:foregroundMark x1="57262" y1="90063" x2="76071" y2="93060"/>
                        <a14:foregroundMark x1="22024" y1="92508" x2="27976" y2="950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9236" y="3529970"/>
            <a:ext cx="1690592" cy="2551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6B7CE1-DD59-2841-BEC8-5F7F534F9C83}"/>
              </a:ext>
            </a:extLst>
          </p:cNvPr>
          <p:cNvSpPr/>
          <p:nvPr/>
        </p:nvSpPr>
        <p:spPr>
          <a:xfrm>
            <a:off x="-141514" y="-101803"/>
            <a:ext cx="12475028" cy="14891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162CE-C31A-754D-A63B-BF49ED60C8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12" t="16526" r="7523" b="15146"/>
          <a:stretch/>
        </p:blipFill>
        <p:spPr>
          <a:xfrm>
            <a:off x="4706279" y="3022035"/>
            <a:ext cx="2360816" cy="1934976"/>
          </a:xfrm>
          <a:prstGeom prst="rect">
            <a:avLst/>
          </a:prstGeom>
        </p:spPr>
      </p:pic>
      <p:sp>
        <p:nvSpPr>
          <p:cNvPr id="3" name="Multiply 2">
            <a:extLst>
              <a:ext uri="{FF2B5EF4-FFF2-40B4-BE49-F238E27FC236}">
                <a16:creationId xmlns:a16="http://schemas.microsoft.com/office/drawing/2014/main" id="{DDD2CC8A-4BD1-B445-8463-9270C76BACF7}"/>
              </a:ext>
            </a:extLst>
          </p:cNvPr>
          <p:cNvSpPr/>
          <p:nvPr/>
        </p:nvSpPr>
        <p:spPr>
          <a:xfrm>
            <a:off x="4956049" y="1676125"/>
            <a:ext cx="1860774" cy="186007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6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L 0.00261 0.30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54FDA-022B-864C-B5D5-4E898634CDC5}"/>
              </a:ext>
            </a:extLst>
          </p:cNvPr>
          <p:cNvSpPr/>
          <p:nvPr/>
        </p:nvSpPr>
        <p:spPr>
          <a:xfrm>
            <a:off x="-1978429" y="4602295"/>
            <a:ext cx="15093339" cy="2208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620DD5-062D-CE46-A450-E308B5742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6" b="27759"/>
          <a:stretch/>
        </p:blipFill>
        <p:spPr>
          <a:xfrm>
            <a:off x="-1514377" y="3103252"/>
            <a:ext cx="14802128" cy="37075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6B7CE1-DD59-2841-BEC8-5F7F534F9C83}"/>
              </a:ext>
            </a:extLst>
          </p:cNvPr>
          <p:cNvSpPr/>
          <p:nvPr/>
        </p:nvSpPr>
        <p:spPr>
          <a:xfrm>
            <a:off x="-141514" y="-101803"/>
            <a:ext cx="12475028" cy="14891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162CE-C31A-754D-A63B-BF49ED60C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2" t="16526" r="7523" b="15146"/>
          <a:stretch/>
        </p:blipFill>
        <p:spPr>
          <a:xfrm>
            <a:off x="4706279" y="3022035"/>
            <a:ext cx="2360816" cy="19349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60491-3D6E-2444-A025-64DEF22F1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966" y="2131157"/>
            <a:ext cx="2458856" cy="1934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263F3-1719-3F40-8B1D-623C65227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97" b="95032" l="10000" r="90000">
                        <a14:foregroundMark x1="31786" y1="13407" x2="30238" y2="15931"/>
                        <a14:foregroundMark x1="27262" y1="11435" x2="50119" y2="31230"/>
                        <a14:foregroundMark x1="50119" y1="31230" x2="25476" y2="14432"/>
                        <a14:foregroundMark x1="25476" y1="14432" x2="25000" y2="14432"/>
                        <a14:foregroundMark x1="53571" y1="15457" x2="51310" y2="17429"/>
                        <a14:foregroundMark x1="49762" y1="16877" x2="50476" y2="21372"/>
                        <a14:foregroundMark x1="27262" y1="11909" x2="58333" y2="2997"/>
                        <a14:foregroundMark x1="58333" y1="2997" x2="57262" y2="10410"/>
                        <a14:foregroundMark x1="52024" y1="21924" x2="48214" y2="23896"/>
                        <a14:foregroundMark x1="50476" y1="18375" x2="50476" y2="19874"/>
                        <a14:foregroundMark x1="49762" y1="18375" x2="52024" y2="24842"/>
                        <a14:foregroundMark x1="52024" y1="18375" x2="52024" y2="18375"/>
                        <a14:foregroundMark x1="57262" y1="90063" x2="76071" y2="93060"/>
                        <a14:foregroundMark x1="22024" y1="92508" x2="27976" y2="950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9236" y="3529970"/>
            <a:ext cx="1690592" cy="255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4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L -0.00416 0.068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-0.58321 -0.029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80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7616 L -0.00416 0.72732 " pathEditMode="relative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42</Words>
  <Application>Microsoft Macintosh PowerPoint</Application>
  <PresentationFormat>Widescreen</PresentationFormat>
  <Paragraphs>14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Safe</vt:lpstr>
      <vt:lpstr>Safe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Распознаватель нарушений и номерного знака</vt:lpstr>
      <vt:lpstr>PowerPoint Presentation</vt:lpstr>
      <vt:lpstr>PowerPoint Presentation</vt:lpstr>
      <vt:lpstr>PowerPoint Presentation</vt:lpstr>
      <vt:lpstr>Safe</vt:lpstr>
      <vt:lpstr>PowerPoint Presentation</vt:lpstr>
      <vt:lpstr>PowerPoint Presentation</vt:lpstr>
      <vt:lpstr>Требования: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Ulugbek Abdullaev</dc:creator>
  <cp:lastModifiedBy>Ulugbek Abdullaev</cp:lastModifiedBy>
  <cp:revision>15</cp:revision>
  <dcterms:created xsi:type="dcterms:W3CDTF">2018-12-02T08:40:10Z</dcterms:created>
  <dcterms:modified xsi:type="dcterms:W3CDTF">2018-12-02T10:31:20Z</dcterms:modified>
</cp:coreProperties>
</file>